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sldIdLst>
    <p:sldId id="257" r:id="rId2"/>
    <p:sldId id="265" r:id="rId3"/>
    <p:sldId id="280" r:id="rId4"/>
    <p:sldId id="281" r:id="rId5"/>
    <p:sldId id="283" r:id="rId6"/>
    <p:sldId id="284" r:id="rId7"/>
    <p:sldId id="285" r:id="rId8"/>
    <p:sldId id="286" r:id="rId9"/>
    <p:sldId id="287" r:id="rId10"/>
    <p:sldId id="271" r:id="rId11"/>
    <p:sldId id="279" r:id="rId12"/>
    <p:sldId id="288" r:id="rId13"/>
    <p:sldId id="289" r:id="rId14"/>
    <p:sldId id="274" r:id="rId15"/>
    <p:sldId id="275" r:id="rId16"/>
    <p:sldId id="276" r:id="rId17"/>
    <p:sldId id="282" r:id="rId18"/>
    <p:sldId id="290" r:id="rId19"/>
    <p:sldId id="291" r:id="rId20"/>
    <p:sldId id="29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91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59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\Users\Administrator\Desktop\first-project%20&#49884;&#50672;&#50689;&#49345;.mp4" TargetMode="External" /><Relationship Id="rId3" Type="http://schemas.microsoft.com/office/2007/relationships/media" Target="file:///C:\Users\Administrator\Desktop\first-project%20&#49884;&#50672;&#50689;&#49345;.mp4" TargetMode="External" /><Relationship Id="rId4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kobis.or.kr/kobisopenapi/homepg/main/main.do" TargetMode="External"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hyperlink" Target="https://www.themoviedb.org/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371723" y="3066062"/>
            <a:ext cx="5448554" cy="705659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370401" y="3180715"/>
            <a:ext cx="5451198" cy="49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남궁성빈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1633542"/>
            <a:ext cx="5443157" cy="1006290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3600" b="1" kern="0">
                <a:solidFill>
                  <a:prstClr val="white"/>
                </a:solidFill>
              </a:rPr>
              <a:t>AOBO</a:t>
            </a:r>
          </a:p>
          <a:p>
            <a:pPr algn="ctr" latinLnBrk="0">
              <a:defRPr/>
            </a:pPr>
            <a:r>
              <a:rPr lang="en-US" altLang="ko-KR" sz="1500" b="1" kern="0">
                <a:solidFill>
                  <a:prstClr val="white"/>
                </a:solidFill>
              </a:rPr>
              <a:t>All Of the BoxOffice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910" y="898394"/>
            <a:ext cx="11576180" cy="5656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8191" y="3286471"/>
            <a:ext cx="2999356" cy="26112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9951" y="1666245"/>
            <a:ext cx="925686" cy="1183525"/>
          </a:xfrm>
          <a:prstGeom prst="rect">
            <a:avLst/>
          </a:prstGeom>
        </p:spPr>
      </p:pic>
      <p:sp>
        <p:nvSpPr>
          <p:cNvPr id="18" name="화살표: 아래쪽 17"/>
          <p:cNvSpPr/>
          <p:nvPr/>
        </p:nvSpPr>
        <p:spPr>
          <a:xfrm>
            <a:off x="5045731" y="1223928"/>
            <a:ext cx="251927" cy="397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b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54220" y="1828801"/>
            <a:ext cx="2029870" cy="4209716"/>
          </a:xfrm>
          <a:prstGeom prst="rect">
            <a:avLst/>
          </a:prstGeom>
        </p:spPr>
      </p:pic>
      <p:sp>
        <p:nvSpPr>
          <p:cNvPr id="23" name="화살표: 아래쪽 22"/>
          <p:cNvSpPr/>
          <p:nvPr/>
        </p:nvSpPr>
        <p:spPr>
          <a:xfrm>
            <a:off x="11104409" y="1223928"/>
            <a:ext cx="251927" cy="397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b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화살표: 아래쪽 23"/>
          <p:cNvSpPr/>
          <p:nvPr/>
        </p:nvSpPr>
        <p:spPr>
          <a:xfrm rot="16200000">
            <a:off x="4613988" y="4503884"/>
            <a:ext cx="251927" cy="397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b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accent1"/>
                </a:solidFill>
              </a:ln>
            </a:endParaRPr>
          </a:p>
        </p:txBody>
      </p:sp>
      <p:sp>
        <p:nvSpPr>
          <p:cNvPr id="25" name=""/>
          <p:cNvSpPr/>
          <p:nvPr/>
        </p:nvSpPr>
        <p:spPr>
          <a:xfrm>
            <a:off x="1997251" y="3043003"/>
            <a:ext cx="2420194" cy="3178055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1" animBg="1"/>
      <p:bldP spid="24" grpId="2" animBg="1"/>
      <p:bldP spid="25" grpId="3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9" y="1358604"/>
            <a:ext cx="5505501" cy="72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첫 화면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접속 날짜에 하루를 뺀 날짜의 박스오피스가 표시된다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603" y="1032124"/>
            <a:ext cx="5174179" cy="5605360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2224460" y="2989125"/>
            <a:ext cx="1736381" cy="2499656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1" cy="102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2.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박스오피스 정보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원하는 영화를 클릭해서 선택한 영화의 해당 날짜에 해당하는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박스오피스 정보 확인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3591474" y="5493847"/>
            <a:ext cx="1392423" cy="241879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102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영화의 상세정보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이 영화의 상세정보가 궁금하신가요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?’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버튼을 클릭하여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해당 영화의 기본 정보 확인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2647793" y="1542737"/>
            <a:ext cx="192978" cy="197781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102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4.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로그인 유무 확인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로그인을 하지 않고 검색 버튼을 클릭하면 로그인이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필요하다는 문구 출력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4883042" y="1439786"/>
            <a:ext cx="534057" cy="386570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72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5.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로그인 및 회원가입 관리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상단바의 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USER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부분을 클릭하면 로그인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회원가입이 가능한 섹션 출력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4788735" y="2750651"/>
            <a:ext cx="647224" cy="329987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72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6.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로그인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후 사용자 정보를 알맞게 입력했을 시 로그인 성공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4053236" y="2750557"/>
            <a:ext cx="732101" cy="263972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72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7.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정보수정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로그인 후 정보 수정 버튼 클릭 시 정보 수정 가능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72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7.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날짜 검색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원하는 날짜 검색 후 해당 날짜의 박스오피스 확인</a:t>
            </a:r>
            <a:endParaRPr lang="ko-KR" altLang="en-US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4316408" y="1542293"/>
            <a:ext cx="590989" cy="184596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구현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095998" y="1358604"/>
            <a:ext cx="5505502" cy="102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8.</a:t>
            </a: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 영화관 정보</a:t>
            </a: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화면 상단의 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THEATER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부분을 클릭하면 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대 영화사의 영화티켓 가격과 할인 우대 정보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300">
                <a:solidFill>
                  <a:prstClr val="black">
                    <a:lumMod val="65000"/>
                    <a:lumOff val="35000"/>
                  </a:prstClr>
                </a:solidFill>
              </a:rPr>
              <a:t> 해당 영화관의 특별관 목록을 확인할 수 있다</a:t>
            </a: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62" y="1033329"/>
            <a:ext cx="5174207" cy="560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브레인스토밍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418" y="1094326"/>
            <a:ext cx="9489163" cy="5545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시연 영상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first-project 시연영상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12952" y="853179"/>
            <a:ext cx="10966096" cy="5574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7995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기획 이유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952153" y="1159975"/>
            <a:ext cx="2575560" cy="5332095"/>
          </a:xfrm>
          <a:prstGeom prst="rect">
            <a:avLst/>
          </a:prstGeom>
          <a:noFill/>
          <a:ln>
            <a:solidFill>
              <a:schemeClr val="dk1"/>
            </a:solidFill>
          </a:ln>
          <a:effectLst/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5119" y="2064403"/>
            <a:ext cx="6411749" cy="300268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직사각형 20"/>
          <p:cNvSpPr/>
          <p:nvPr/>
        </p:nvSpPr>
        <p:spPr>
          <a:xfrm>
            <a:off x="4816095" y="5556660"/>
            <a:ext cx="5823003" cy="82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위 사진은 네이버</a:t>
            </a:r>
            <a:r>
              <a:rPr xmlns:mc="http://schemas.openxmlformats.org/markup-compatibility/2006" xmlns:hp="http://schemas.haansoft.com/office/presentation/8.0" lang="en-US" altLang="ko-KR" sz="1000" b="0" i="0" u="none" strike="noStrike" mc:Ignorable="hp" hp:hslEmbossed="0"/>
              <a:t>,</a:t>
            </a:r>
            <a:r>
              <a:rPr xmlns:mc="http://schemas.openxmlformats.org/markup-compatibility/2006" xmlns:hp="http://schemas.haansoft.com/office/presentation/8.0" lang="ko-KR" altLang="en-US" sz="1000" b="0" i="0" u="none" strike="noStrike" mc:Ignorable="hp" hp:hslEmbossed="0"/>
              <a:t> 구글에 영화 제목을 검색한 기록이다</a:t>
            </a:r>
            <a:r>
              <a:rPr xmlns:mc="http://schemas.openxmlformats.org/markup-compatibility/2006" xmlns:hp="http://schemas.haansoft.com/office/presentation/8.0" lang="en-US" altLang="ko-KR" sz="1000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altLang="ko-KR" sz="1000" b="0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영화의 예고편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줄거리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기본 정보들과 박스오피스 순위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평점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총관객 수 등의 정보를 확인할 수 있지만</a:t>
            </a:r>
            <a:r>
              <a:rPr xmlns:mc="http://schemas.openxmlformats.org/markup-compatibility/2006" xmlns:hp="http://schemas.haansoft.com/office/presentation/8.0" lang="en-US" altLang="ko-KR" sz="1000" b="0" i="0" u="none" strike="noStrike" mc:Ignorable="hp" hp:hslEmbossed="0"/>
              <a:t>,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특정 날짜에 해당 영화의 관객 수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수익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, </a:t>
            </a:r>
            <a:r>
              <a:rPr xmlns:mc="http://schemas.openxmlformats.org/markup-compatibility/2006" xmlns:hp="http://schemas.haansoft.com/office/presentation/8.0" sz="1000" b="0" i="0" u="none" strike="noStrike" mc:Ignorable="hp" hp:hslEmbossed="0"/>
              <a:t>할당된 영화관 수 등의 정보를 확인할 수 없다</a:t>
            </a:r>
            <a:r>
              <a:rPr xmlns:mc="http://schemas.openxmlformats.org/markup-compatibility/2006" xmlns:hp="http://schemas.haansoft.com/office/presentation/8.0" lang="EN-US" sz="1000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sz="1000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사용 </a:t>
            </a:r>
            <a:r>
              <a:rPr lang="en-US" altLang="ko-KR" sz="2400" b="1" kern="0">
                <a:solidFill>
                  <a:prstClr val="white"/>
                </a:solidFill>
              </a:rPr>
              <a:t>API</a:t>
            </a:r>
            <a:endParaRPr lang="en-US" altLang="ko-KR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628780" y="5957901"/>
            <a:ext cx="2946640" cy="385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영화진흥위원회 일별 박스오피스</a:t>
            </a: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 API</a:t>
            </a:r>
            <a:endParaRPr lang="en-US" altLang="ko-KR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22425" y="1122252"/>
            <a:ext cx="2938115" cy="4624657"/>
          </a:xfrm>
          <a:prstGeom prst="rect">
            <a:avLst/>
          </a:prstGeom>
          <a:noFill/>
          <a:ln>
            <a:solidFill>
              <a:schemeClr val="dk1"/>
            </a:solidFill>
          </a:ln>
          <a:effectLst/>
        </p:spPr>
      </p:pic>
      <p:pic>
        <p:nvPicPr>
          <p:cNvPr id="49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781708" y="1096603"/>
            <a:ext cx="3239877" cy="4664793"/>
          </a:xfrm>
          <a:prstGeom prst="rect">
            <a:avLst/>
          </a:prstGeom>
          <a:noFill/>
          <a:ln>
            <a:solidFill>
              <a:schemeClr val="dk1"/>
            </a:solidFill>
          </a:ln>
          <a:effectLst/>
        </p:spPr>
      </p:pic>
      <p:pic>
        <p:nvPicPr>
          <p:cNvPr id="50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129605" y="1100526"/>
            <a:ext cx="4469646" cy="4656947"/>
          </a:xfrm>
          <a:prstGeom prst="rect">
            <a:avLst/>
          </a:prstGeom>
          <a:noFill/>
          <a:ln>
            <a:solidFill>
              <a:schemeClr val="dk1"/>
            </a:solidFill>
          </a:ln>
          <a:effectLst/>
        </p:spPr>
      </p:pic>
      <p:sp>
        <p:nvSpPr>
          <p:cNvPr id="51" name=""/>
          <p:cNvSpPr txBox="1"/>
          <p:nvPr/>
        </p:nvSpPr>
        <p:spPr>
          <a:xfrm>
            <a:off x="3866025" y="5966756"/>
            <a:ext cx="3048000" cy="3866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영화진흥위원회 영화 상세정보</a:t>
            </a: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API</a:t>
            </a:r>
            <a:endParaRPr lang="en-US" altLang="ko-KR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8949780" y="5932604"/>
            <a:ext cx="1010970" cy="384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  <a:hlinkClick r:id="rId6"/>
              </a:rPr>
              <a:t>TMDB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  <a:hlinkClick r:id="rId6"/>
              </a:rPr>
              <a:t> </a:t>
            </a: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  <a:hlinkClick r:id="rId6"/>
              </a:rPr>
              <a:t>API</a:t>
            </a:r>
            <a:endParaRPr lang="en-US" altLang="ko-KR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4" name=""/>
          <p:cNvSpPr/>
          <p:nvPr/>
        </p:nvSpPr>
        <p:spPr>
          <a:xfrm>
            <a:off x="1346533" y="3005279"/>
            <a:ext cx="656654" cy="226249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"/>
          <p:cNvSpPr/>
          <p:nvPr/>
        </p:nvSpPr>
        <p:spPr>
          <a:xfrm>
            <a:off x="4394157" y="1389251"/>
            <a:ext cx="534055" cy="136831"/>
          </a:xfrm>
          <a:prstGeom prst="rect">
            <a:avLst/>
          </a:prstGeom>
          <a:noFill/>
          <a:ln w="28575">
            <a:solidFill>
              <a:srgbClr val="ffb689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4970938" y="1442804"/>
            <a:ext cx="534055" cy="207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7875591" y="2951715"/>
            <a:ext cx="534055" cy="1456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1" animBg="1"/>
      <p:bldP spid="56" grpId="2" animBg="1"/>
      <p:bldP spid="57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와이어 프레임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498942" y="1541100"/>
            <a:ext cx="7194115" cy="3794848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42" name="직사각형 20"/>
          <p:cNvSpPr/>
          <p:nvPr/>
        </p:nvSpPr>
        <p:spPr>
          <a:xfrm>
            <a:off x="3184498" y="5618397"/>
            <a:ext cx="5823002" cy="64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메인</a:t>
            </a:r>
            <a:endParaRPr lang="ko-KR" altLang="en-US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100" b="0" i="0" u="none" strike="noStrike"/>
              <a:t>첫 화면에서는 가장 가까운 날짜의 박스오피스 정보를 확인할 수 있다</a:t>
            </a:r>
            <a:r>
              <a:rPr lang="EN-US" sz="1100" b="0" i="0" u="none" strike="noStrike"/>
              <a:t>.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25331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와이어 프레임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98942" y="1630471"/>
            <a:ext cx="7194115" cy="3597057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42" name="직사각형 20"/>
          <p:cNvSpPr/>
          <p:nvPr/>
        </p:nvSpPr>
        <p:spPr>
          <a:xfrm>
            <a:off x="3184498" y="5618397"/>
            <a:ext cx="5823002" cy="64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2.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리스트</a:t>
            </a:r>
            <a:endParaRPr lang="ko-KR" altLang="en-US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/>
              <a:t>화면 상단의 리스트 부분을 클릭하면 로그인</a:t>
            </a:r>
            <a:r>
              <a:rPr lang="en-US" altLang="ko-KR" sz="1100" b="0" i="0" u="none" strike="noStrike"/>
              <a:t>,</a:t>
            </a:r>
            <a:r>
              <a:rPr lang="ko-KR" altLang="en-US" sz="1100" b="0" i="0" u="none" strike="noStrike"/>
              <a:t> 회원가입을 할 수 있는 영역이 나타난다</a:t>
            </a:r>
            <a:r>
              <a:rPr lang="en-US" altLang="ko-KR" sz="1100" b="0" i="0" u="none" strike="noStrike"/>
              <a:t>.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와이어 프레임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3184498" y="5618397"/>
            <a:ext cx="5823002" cy="64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로그인</a:t>
            </a:r>
            <a:endParaRPr lang="ko-KR" altLang="en-US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/>
              <a:t>회원정보와 맞는 정보를 입력하면 환영 문구와 함께 로그인이 완료된다</a:t>
            </a:r>
            <a:r>
              <a:rPr lang="en-US" altLang="ko-KR" sz="1100" b="0" i="0" u="none" strike="noStrike"/>
              <a:t>.</a:t>
            </a:r>
            <a:endParaRPr lang="en-US" altLang="ko-KR" sz="1100" b="0" i="0" u="none" strike="noStrike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98712" y="1638638"/>
            <a:ext cx="7194059" cy="3597029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와이어 프레임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3184498" y="5618397"/>
            <a:ext cx="5823002" cy="92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4.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날짜 검색</a:t>
            </a:r>
            <a:endParaRPr lang="ko-KR" altLang="en-US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100" b="0" i="0" u="none" strike="noStrike"/>
              <a:t>화면 상단의 날짜 검색 창에 원하는 날짜를 검색하면 해당 날짜에 해당하는 박스오피스 정보를 가진 페이지로 이동한다</a:t>
            </a:r>
            <a:r>
              <a:rPr lang="EN-US" sz="1100" b="0" i="0" u="none" strike="noStrike"/>
              <a:t>.</a:t>
            </a:r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6" name="그림 45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98712" y="1638638"/>
            <a:ext cx="7194059" cy="3597029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c9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</a:rPr>
              <a:t>와이어 프레임</a:t>
            </a:r>
            <a:endParaRPr lang="ko-KR" altLang="en-US" sz="2400" b="1" kern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0"/>
          <p:cNvSpPr/>
          <p:nvPr/>
        </p:nvSpPr>
        <p:spPr>
          <a:xfrm>
            <a:off x="3184498" y="5618397"/>
            <a:ext cx="5823002" cy="92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5.</a:t>
            </a:r>
            <a:r>
              <a:rPr lang="ko-KR" altLang="en-US" sz="1300" b="1">
                <a:solidFill>
                  <a:prstClr val="black">
                    <a:lumMod val="65000"/>
                    <a:lumOff val="35000"/>
                  </a:prstClr>
                </a:solidFill>
              </a:rPr>
              <a:t> 영화 정보</a:t>
            </a:r>
            <a:endParaRPr lang="ko-KR" altLang="en-US" sz="13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100" b="0" i="0" u="none" strike="noStrike"/>
              <a:t>원하는 영화를 선택해서 클릭하면 선택한 날짜의 해당 영화 박스오피스 정보와 해당 영화의 영화 장르</a:t>
            </a:r>
            <a:r>
              <a:rPr lang="EN-US" sz="1100" b="0" i="0" u="none" strike="noStrike"/>
              <a:t>, </a:t>
            </a:r>
            <a:r>
              <a:rPr sz="1100" b="0" i="0" u="none" strike="noStrike"/>
              <a:t>등장인물 등 영화 상세 정보를 확인할 수 있다</a:t>
            </a:r>
            <a:r>
              <a:rPr lang="EN-US" sz="1100" b="0" i="0" u="none" strike="noStrike"/>
              <a:t>.</a:t>
            </a:r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7" name="그림 46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98712" y="1638638"/>
            <a:ext cx="7194059" cy="3597029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268</ep:Words>
  <ep:PresentationFormat>와이드스크린</ep:PresentationFormat>
  <ep:Paragraphs>58</ep:Paragraphs>
  <ep:Slides>20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2020-03-10T04:01:35.000</dcterms:created>
  <dc:creator>조현석</dc:creator>
  <cp:lastModifiedBy>Administrator</cp:lastModifiedBy>
  <dcterms:modified xsi:type="dcterms:W3CDTF">2023-08-30T04:08:55.218</dcterms:modified>
  <cp:revision>55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